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" name="Shape 3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/>
          <p:nvPr>
            <p:ph idx="3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" name="Shape 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1095" y="0"/>
            <a:ext cx="9144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/>
          <p:nvPr/>
        </p:nvSpPr>
        <p:spPr>
          <a:xfrm>
            <a:off x="3356055" y="3175"/>
            <a:ext cx="5787942" cy="6857998"/>
          </a:xfrm>
          <a:custGeom>
            <a:pathLst>
              <a:path extrusionOk="0" h="2169" w="2440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rgbClr val="D8D8D8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913448" y="5029200"/>
            <a:ext cx="5888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indent="0" marL="457200" marR="0" rtl="0"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/>
              <a:buNone/>
              <a:defRPr/>
            </a:lvl2pPr>
            <a:lvl3pPr indent="0" marL="914400" marR="0" rtl="0"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/>
              <a:buNone/>
              <a:defRPr/>
            </a:lvl3pPr>
            <a:lvl4pPr indent="0" marL="1371600" marR="0" rtl="0"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/>
              <a:buNone/>
              <a:defRPr/>
            </a:lvl4pPr>
            <a:lvl5pPr indent="0" marL="1828800" marR="0" rtl="0"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/>
              <a:buNone/>
              <a:defRPr/>
            </a:lvl5pPr>
            <a:lvl6pPr indent="0" marL="2286000" marR="0" rtl="0" algn="ctr">
              <a:spcBef>
                <a:spcPts val="600"/>
              </a:spcBef>
              <a:buClr>
                <a:schemeClr val="accent1"/>
              </a:buClr>
              <a:buFont typeface="Arial"/>
              <a:buNone/>
              <a:defRPr/>
            </a:lvl6pPr>
            <a:lvl7pPr indent="0" marL="2743200" marR="0" rtl="0" algn="ctr">
              <a:spcBef>
                <a:spcPts val="600"/>
              </a:spcBef>
              <a:buClr>
                <a:schemeClr val="accent1"/>
              </a:buClr>
              <a:buFont typeface="Arial"/>
              <a:buNone/>
              <a:defRPr/>
            </a:lvl7pPr>
            <a:lvl8pPr indent="0" marL="3200400" marR="0" rtl="0" algn="ctr">
              <a:spcBef>
                <a:spcPts val="600"/>
              </a:spcBef>
              <a:buClr>
                <a:schemeClr val="accent1"/>
              </a:buClr>
              <a:buFont typeface="Arial"/>
              <a:buNone/>
              <a:defRPr/>
            </a:lvl8pPr>
            <a:lvl9pPr indent="0" marL="3657600" marR="0" rtl="0" algn="ctr">
              <a:spcBef>
                <a:spcPts val="600"/>
              </a:spcBef>
              <a:buClr>
                <a:schemeClr val="accent1"/>
              </a:buClr>
              <a:buFont typeface="Arial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type="ctrTitle"/>
          </p:nvPr>
        </p:nvSpPr>
        <p:spPr>
          <a:xfrm>
            <a:off x="913447" y="1828799"/>
            <a:ext cx="7316999" cy="30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 rot="5400000">
            <a:off x="2400354" y="342000"/>
            <a:ext cx="4343400" cy="731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913448" y="274637"/>
            <a:ext cx="73169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1" name="Shape 91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 rot="5400000">
            <a:off x="952049" y="647249"/>
            <a:ext cx="5486399" cy="55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94" name="Shape 94"/>
          <p:cNvSpPr txBox="1"/>
          <p:nvPr>
            <p:ph type="title"/>
          </p:nvPr>
        </p:nvSpPr>
        <p:spPr>
          <a:xfrm rot="5400000">
            <a:off x="4686803" y="2628449"/>
            <a:ext cx="5486399" cy="1601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1" name="Shape 101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23" name="Shape 123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4" name="Shape 124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mparison 3-up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3" name="Shape 23"/>
          <p:cNvSpPr/>
          <p:nvPr>
            <p:ph idx="2" type="pic"/>
          </p:nvPr>
        </p:nvSpPr>
        <p:spPr>
          <a:xfrm>
            <a:off x="5898225" y="2750600"/>
            <a:ext cx="2332200" cy="3421499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5898225" y="1828799"/>
            <a:ext cx="23322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rtl="0">
              <a:spcBef>
                <a:spcPts val="0"/>
              </a:spcBef>
              <a:buClr>
                <a:schemeClr val="accent2"/>
              </a:buClr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25" name="Shape 25"/>
          <p:cNvSpPr/>
          <p:nvPr>
            <p:ph idx="3" type="pic"/>
          </p:nvPr>
        </p:nvSpPr>
        <p:spPr>
          <a:xfrm>
            <a:off x="3405836" y="2750600"/>
            <a:ext cx="2332200" cy="3421499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Shape 26"/>
          <p:cNvSpPr txBox="1"/>
          <p:nvPr>
            <p:ph idx="4" type="body"/>
          </p:nvPr>
        </p:nvSpPr>
        <p:spPr>
          <a:xfrm>
            <a:off x="3405836" y="1828799"/>
            <a:ext cx="23322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rtl="0">
              <a:spcBef>
                <a:spcPts val="0"/>
              </a:spcBef>
              <a:buClr>
                <a:schemeClr val="accent2"/>
              </a:buClr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27" name="Shape 27"/>
          <p:cNvSpPr/>
          <p:nvPr>
            <p:ph idx="5" type="pic"/>
          </p:nvPr>
        </p:nvSpPr>
        <p:spPr>
          <a:xfrm>
            <a:off x="906863" y="2750600"/>
            <a:ext cx="2332200" cy="3421499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Shape 28"/>
          <p:cNvSpPr txBox="1"/>
          <p:nvPr>
            <p:ph idx="6" type="body"/>
          </p:nvPr>
        </p:nvSpPr>
        <p:spPr>
          <a:xfrm>
            <a:off x="906863" y="1828799"/>
            <a:ext cx="23322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rtl="0">
              <a:spcBef>
                <a:spcPts val="0"/>
              </a:spcBef>
              <a:buClr>
                <a:schemeClr val="accent2"/>
              </a:buClr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29" name="Shape 29"/>
          <p:cNvSpPr txBox="1"/>
          <p:nvPr>
            <p:ph type="title"/>
          </p:nvPr>
        </p:nvSpPr>
        <p:spPr>
          <a:xfrm>
            <a:off x="913448" y="274637"/>
            <a:ext cx="73169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icture with Ca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3885900" cy="6858000"/>
          </a:xfrm>
          <a:prstGeom prst="rect">
            <a:avLst/>
          </a:prstGeom>
          <a:gradFill>
            <a:gsLst>
              <a:gs pos="0">
                <a:srgbClr val="D8D8D8"/>
              </a:gs>
              <a:gs pos="100000">
                <a:srgbClr val="FFFFFF">
                  <a:alpha val="88627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5" name="Shape 35"/>
          <p:cNvSpPr/>
          <p:nvPr>
            <p:ph idx="2" type="pic"/>
          </p:nvPr>
        </p:nvSpPr>
        <p:spPr>
          <a:xfrm>
            <a:off x="4400505" y="685800"/>
            <a:ext cx="4230299" cy="548639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513293" y="4038601"/>
            <a:ext cx="2915400" cy="21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513293" y="685800"/>
            <a:ext cx="2915400" cy="3200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913448" y="1828800"/>
            <a:ext cx="7316999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type="title"/>
          </p:nvPr>
        </p:nvSpPr>
        <p:spPr>
          <a:xfrm>
            <a:off x="913448" y="274637"/>
            <a:ext cx="73169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3885900" cy="6858000"/>
          </a:xfrm>
          <a:prstGeom prst="rect">
            <a:avLst/>
          </a:prstGeom>
          <a:gradFill>
            <a:gsLst>
              <a:gs pos="0">
                <a:srgbClr val="D8D8D8"/>
              </a:gs>
              <a:gs pos="100000">
                <a:srgbClr val="FFFFFF">
                  <a:alpha val="88627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4400506" y="685800"/>
            <a:ext cx="4230299" cy="548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513293" y="4038600"/>
            <a:ext cx="2915400" cy="21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51" name="Shape 51"/>
          <p:cNvSpPr txBox="1"/>
          <p:nvPr>
            <p:ph type="title"/>
          </p:nvPr>
        </p:nvSpPr>
        <p:spPr>
          <a:xfrm>
            <a:off x="513293" y="685800"/>
            <a:ext cx="2915400" cy="3200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910099" y="685800"/>
            <a:ext cx="58913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913448" y="3429000"/>
            <a:ext cx="731699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4698082" y="1828800"/>
            <a:ext cx="35325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925200" y="1828800"/>
            <a:ext cx="35325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913448" y="274637"/>
            <a:ext cx="73169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4697763" y="2743200"/>
            <a:ext cx="3532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2" type="body"/>
          </p:nvPr>
        </p:nvSpPr>
        <p:spPr>
          <a:xfrm>
            <a:off x="4697763" y="1828799"/>
            <a:ext cx="35328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rtl="0">
              <a:spcBef>
                <a:spcPts val="0"/>
              </a:spcBef>
              <a:buClr>
                <a:schemeClr val="accent2"/>
              </a:buClr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3" type="body"/>
          </p:nvPr>
        </p:nvSpPr>
        <p:spPr>
          <a:xfrm>
            <a:off x="913448" y="2743200"/>
            <a:ext cx="3532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4" type="body"/>
          </p:nvPr>
        </p:nvSpPr>
        <p:spPr>
          <a:xfrm>
            <a:off x="913448" y="1828799"/>
            <a:ext cx="35328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rtl="0">
              <a:spcBef>
                <a:spcPts val="0"/>
              </a:spcBef>
              <a:buClr>
                <a:schemeClr val="accent2"/>
              </a:buClr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73" name="Shape 73"/>
          <p:cNvSpPr txBox="1"/>
          <p:nvPr>
            <p:ph type="title"/>
          </p:nvPr>
        </p:nvSpPr>
        <p:spPr>
          <a:xfrm>
            <a:off x="913448" y="274637"/>
            <a:ext cx="73169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913448" y="274637"/>
            <a:ext cx="73169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" name="Shape 10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913448" y="1828800"/>
            <a:ext cx="7316999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marL="274320" marR="0" rtl="0" algn="l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indent="-134619" marL="502919" marR="0" rtl="0" algn="l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indent="-144779" marL="731520" marR="0" rtl="0" algn="l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indent="-154939" marL="960120" marR="0" rtl="0" algn="l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indent="-154939" marL="1188720" marR="0" rtl="0" algn="l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indent="-154939" marL="1417320" marR="0" rtl="0" algn="l">
              <a:spcBef>
                <a:spcPts val="600"/>
              </a:spcBef>
              <a:buClr>
                <a:schemeClr val="accent1"/>
              </a:buClr>
              <a:buFont typeface="Arial"/>
              <a:buChar char="•"/>
              <a:defRPr/>
            </a:lvl6pPr>
            <a:lvl7pPr indent="-154940" marL="1645920" marR="0" rtl="0" algn="l">
              <a:spcBef>
                <a:spcPts val="600"/>
              </a:spcBef>
              <a:buClr>
                <a:schemeClr val="accent1"/>
              </a:buClr>
              <a:buFont typeface="Arial"/>
              <a:buChar char="•"/>
              <a:defRPr/>
            </a:lvl7pPr>
            <a:lvl8pPr indent="-154940" marL="1874520" marR="0" rtl="0" algn="l">
              <a:spcBef>
                <a:spcPts val="600"/>
              </a:spcBef>
              <a:buClr>
                <a:schemeClr val="accent1"/>
              </a:buClr>
              <a:buFont typeface="Arial"/>
              <a:buChar char="•"/>
              <a:defRPr/>
            </a:lvl8pPr>
            <a:lvl9pPr indent="-154940" marL="2103120" marR="0" rtl="0" algn="l">
              <a:spcBef>
                <a:spcPts val="600"/>
              </a:spcBef>
              <a:buClr>
                <a:schemeClr val="accent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3" name="Shape 13"/>
          <p:cNvSpPr txBox="1"/>
          <p:nvPr>
            <p:ph type="title"/>
          </p:nvPr>
        </p:nvSpPr>
        <p:spPr>
          <a:xfrm>
            <a:off x="913448" y="274637"/>
            <a:ext cx="73169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Relationship Id="rId4" Type="http://schemas.openxmlformats.org/officeDocument/2006/relationships/image" Target="../media/image11.png"/><Relationship Id="rId5" Type="http://schemas.openxmlformats.org/officeDocument/2006/relationships/image" Target="../media/image0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.tiles.mapbox.com/v4/droneadv.l8kc6bho/{Z}/{X}/{Y}.png?access_token=pk.eyJ1IjoiZHJvbmVhZHYiLCJhIjoiYmU0ZXQtcyJ9.8Fh95YZQ_WdYEDlgtmH95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ctrTitle"/>
          </p:nvPr>
        </p:nvSpPr>
        <p:spPr>
          <a:xfrm>
            <a:off x="685800" y="2302935"/>
            <a:ext cx="7772400" cy="154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000"/>
              <a:t>Creating your own FieldPapers</a:t>
            </a:r>
          </a:p>
        </p:txBody>
      </p:sp>
      <p:sp>
        <p:nvSpPr>
          <p:cNvPr id="128" name="Shape 128"/>
          <p:cNvSpPr txBox="1"/>
          <p:nvPr>
            <p:ph idx="1" type="subTitle"/>
          </p:nvPr>
        </p:nvSpPr>
        <p:spPr>
          <a:xfrm>
            <a:off x="685800" y="3978550"/>
            <a:ext cx="7772400" cy="104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http://fieldpapers.org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355600"/>
            <a:ext cx="1333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0" y="584200"/>
            <a:ext cx="3009899" cy="87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7100" y="5867400"/>
            <a:ext cx="1066800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341798" y="1676400"/>
            <a:ext cx="2915400" cy="21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this stage your field paper is being Created.</a:t>
            </a:r>
          </a:p>
        </p:txBody>
      </p:sp>
      <p:sp>
        <p:nvSpPr>
          <p:cNvPr id="192" name="Shape 192"/>
          <p:cNvSpPr txBox="1"/>
          <p:nvPr>
            <p:ph type="title"/>
          </p:nvPr>
        </p:nvSpPr>
        <p:spPr>
          <a:xfrm>
            <a:off x="341798" y="685800"/>
            <a:ext cx="2915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baseline="0" i="0" lang="en-US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FINISHED!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680" y="2114039"/>
            <a:ext cx="4801799" cy="223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284633" y="2182917"/>
            <a:ext cx="2915400" cy="21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the download button on the far bottom right corner to have it saved on your local drive. 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/>
          <p:nvPr>
            <p:ph type="title"/>
          </p:nvPr>
        </p:nvSpPr>
        <p:spPr>
          <a:xfrm>
            <a:off x="284633" y="762000"/>
            <a:ext cx="2915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baseline="0" i="0" lang="en-US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DOWNLOAD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350" y="1211971"/>
            <a:ext cx="5087700" cy="4075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170303" y="4038600"/>
            <a:ext cx="3372599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Its time to collect Data…</a:t>
            </a:r>
          </a:p>
        </p:txBody>
      </p:sp>
      <p:sp>
        <p:nvSpPr>
          <p:cNvPr id="206" name="Shape 206"/>
          <p:cNvSpPr txBox="1"/>
          <p:nvPr>
            <p:ph type="title"/>
          </p:nvPr>
        </p:nvSpPr>
        <p:spPr>
          <a:xfrm>
            <a:off x="170300" y="685800"/>
            <a:ext cx="3769199" cy="31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baseline="0" i="0" lang="en-US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PAPERS ARE AUTOMATICALLY PARTITIONED FOR YOU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026" y="511080"/>
            <a:ext cx="3487200" cy="245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989" y="3882435"/>
            <a:ext cx="3494099" cy="2470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41798" y="30707"/>
            <a:ext cx="73169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baseline="0" i="0" lang="en-US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HOW IT WORKS….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41800" y="1529075"/>
            <a:ext cx="8574600" cy="4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36220" lvl="0" marL="27432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the map</a:t>
            </a:r>
          </a:p>
          <a:p>
            <a:pPr indent="-236220" lvl="0" marL="274320" marR="0" rtl="0" algn="l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out in the field and sketch what you see</a:t>
            </a:r>
          </a:p>
          <a:p>
            <a:pPr indent="-236220" lvl="0" marL="274320" marR="0" rtl="0" algn="l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come back, and either take a photo/make a scan of your map and upload it </a:t>
            </a:r>
            <a:r>
              <a:rPr b="0" baseline="0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b="0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just look at your sheet of paper and use it as aid to your brain's memory</a:t>
            </a:r>
          </a:p>
          <a:p>
            <a:pPr indent="-236220" lvl="0" marL="274320" marR="0" rtl="0" algn="l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your surveyed information to the OpenStreetMap database </a:t>
            </a:r>
            <a:r>
              <a:rPr b="0" baseline="0" i="0" lang="en-US" sz="2000" u="none" cap="none" strike="noStrik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(Will use JOSM in this case)</a:t>
            </a:r>
          </a:p>
          <a:p>
            <a:pPr indent="-114300" lvl="0" marL="274320" marR="0" rtl="0" algn="l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/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2488350" y="319575"/>
            <a:ext cx="41466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baseline="0" i="0" lang="en-US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TOOLS TO NOTE!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913452" y="1161200"/>
            <a:ext cx="2004600" cy="609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7619" lvl="0" marL="4572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QR CODE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96" y="2216601"/>
            <a:ext cx="2004599" cy="212609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6972925" y="1143000"/>
            <a:ext cx="1085999" cy="609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7619" lvl="0" marL="4572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483" y="2203458"/>
            <a:ext cx="3258300" cy="214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9704" y="4998371"/>
            <a:ext cx="7545901" cy="121513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3612926" y="4472376"/>
            <a:ext cx="1085999" cy="437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7619" lvl="0" marL="4572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</a:t>
            </a: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1503" y="2590800"/>
            <a:ext cx="2780999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type="title"/>
          </p:nvPr>
        </p:nvSpPr>
        <p:spPr>
          <a:xfrm>
            <a:off x="913448" y="685800"/>
            <a:ext cx="73169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baseline="0" i="0" lang="en-US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www.fieldpapers.org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1027776" y="2895600"/>
            <a:ext cx="73169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baseline="0" i="0" lang="en-US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baseline="0" i="0" lang="en-US" sz="7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 IS A FIELD PAPER ?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505" y="1819472"/>
            <a:ext cx="4218922" cy="31641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42" name="Shape 142"/>
          <p:cNvSpPr txBox="1"/>
          <p:nvPr>
            <p:ph idx="1" type="body"/>
          </p:nvPr>
        </p:nvSpPr>
        <p:spPr>
          <a:xfrm>
            <a:off x="231150" y="843275"/>
            <a:ext cx="3525299" cy="4914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FieldPapers is </a:t>
            </a:r>
            <a:r>
              <a:rPr b="0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web-based tool for easily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printable map atlas for anywhere in the world that you can print and add notes to.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856282" y="2286000"/>
            <a:ext cx="7431299" cy="4419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7619" lvl="0" marL="4572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19" lvl="0" marL="45720" marR="0" rtl="0" algn="l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/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19" lvl="0" marL="45720" marR="0" rtl="0" algn="l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/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19" lvl="0" marL="45720" marR="0" rtl="0" algn="l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/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19" lvl="0" marL="45720" marR="0" rtl="0" algn="l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/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19" lvl="0" marL="45720" marR="0" rtl="0" algn="l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/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19" lvl="0" marL="45720" marR="0" rtl="0" algn="l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 an account </a:t>
            </a:r>
            <a:r>
              <a:rPr b="0" baseline="0" i="0" lang="en-US" sz="2400" u="none" cap="none" strike="noStrik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(optional)</a:t>
            </a:r>
          </a:p>
        </p:txBody>
      </p:sp>
      <p:sp>
        <p:nvSpPr>
          <p:cNvPr id="148" name="Shape 148"/>
          <p:cNvSpPr txBox="1"/>
          <p:nvPr>
            <p:ph type="title"/>
          </p:nvPr>
        </p:nvSpPr>
        <p:spPr>
          <a:xfrm>
            <a:off x="913450" y="360675"/>
            <a:ext cx="7316999" cy="1193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baseline="0" i="0" lang="en-US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STEPS FOR CREATING ONE </a:t>
            </a:r>
            <a:r>
              <a:rPr b="0" baseline="0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(www.fieldpapers.org)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611" y="1751560"/>
            <a:ext cx="6527998" cy="3655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7" y="1765432"/>
            <a:ext cx="7260001" cy="373903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>
            <p:ph idx="1" type="body"/>
          </p:nvPr>
        </p:nvSpPr>
        <p:spPr>
          <a:xfrm>
            <a:off x="970600" y="5631193"/>
            <a:ext cx="7316999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7619" lvl="0" marL="45720" marR="0" rtl="0" algn="l">
              <a:lnSpc>
                <a:spcPct val="8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baseline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NB: You will need to be specific with searching the name of the area.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“Dar es Salaam” works fine.</a:t>
            </a:r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913448" y="304800"/>
            <a:ext cx="49161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baseline="0" i="0" lang="en-US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SEARCH FOR AN AREA 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913448" y="1828800"/>
            <a:ext cx="7316999" cy="434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accent1"/>
              </a:buClr>
              <a:buSzPct val="1000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In the third box (that says “OpenStreetMap” by default, enter:</a:t>
            </a:r>
          </a:p>
          <a:p>
            <a:pPr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https://a.tiles.mapbox.com/v4/droneadv.l8kc6bho/{Z}/{X}/{Y}.png?access_token=pk.eyJ1IjoiZHJvbmVhZHYiLCJhIjoiYmU0ZXQtcyJ9.8Fh95YZQ_WdYEDlgtmH95A</a:t>
            </a:r>
          </a:p>
          <a:p>
            <a:pPr indent="-381000" lvl="0" marL="457200" rtl="0">
              <a:spcBef>
                <a:spcPts val="0"/>
              </a:spcBef>
              <a:buClr>
                <a:schemeClr val="accent1"/>
              </a:buClr>
              <a:buSzPct val="1000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Click the result</a:t>
            </a:r>
          </a:p>
          <a:p>
            <a:pPr indent="-381000" lvl="0" marL="457200">
              <a:spcBef>
                <a:spcPts val="0"/>
              </a:spcBef>
              <a:buClr>
                <a:schemeClr val="accent1"/>
              </a:buClr>
              <a:buSzPct val="1000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Zoom in!</a:t>
            </a:r>
          </a:p>
        </p:txBody>
      </p:sp>
      <p:sp>
        <p:nvSpPr>
          <p:cNvPr id="163" name="Shape 163"/>
          <p:cNvSpPr txBox="1"/>
          <p:nvPr>
            <p:ph type="title"/>
          </p:nvPr>
        </p:nvSpPr>
        <p:spPr>
          <a:xfrm>
            <a:off x="913450" y="304800"/>
            <a:ext cx="70392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USE OUR CUSTOM TMS</a:t>
            </a:r>
            <a:r>
              <a:rPr b="0" baseline="0" i="0" lang="en-US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897849" y="5486400"/>
            <a:ext cx="7091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7619" lvl="0" marL="4572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Paper size, Orientation, Kind of Map, Zoom Level, Number of portions</a:t>
            </a:r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650250" y="228600"/>
            <a:ext cx="7785000" cy="9449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baseline="0" i="0" lang="en-US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CUSTOMIZE YOUR FIE</a:t>
            </a:r>
            <a:r>
              <a:rPr lang="en-US" sz="4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baseline="0" i="0" lang="en-US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 PAPER </a:t>
            </a:r>
            <a:r>
              <a:rPr b="0" baseline="0" i="0" lang="en-US" sz="2000" u="none" cap="none" strike="noStrik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(STEP 1)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68" y="2094108"/>
            <a:ext cx="4173000" cy="284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797016"/>
            <a:ext cx="4274399" cy="3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027775" y="322575"/>
            <a:ext cx="7712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baseline="0" i="0" lang="en-US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CUSTOMIZE YOUR FILED PAPER </a:t>
            </a:r>
            <a:r>
              <a:rPr b="0" baseline="0" i="0" lang="en-US" sz="1800" u="none" cap="none" strike="noStrik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(STEP 2)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776" y="1478484"/>
            <a:ext cx="5830799" cy="381270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1027775" y="5570800"/>
            <a:ext cx="7458299" cy="81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 a name, could be name of the area and a short description of it, could features your interested in.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684775" y="152400"/>
            <a:ext cx="7750499" cy="1097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baseline="0" i="0" lang="en-US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CUSTOMIZE YOUR FIELD PAPER </a:t>
            </a:r>
            <a:r>
              <a:rPr b="0" baseline="0" i="0" lang="en-US" sz="2000" u="none" cap="none" strike="noStrik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(STEP 3)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96" y="1486418"/>
            <a:ext cx="6803699" cy="3893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836000" y="5740400"/>
            <a:ext cx="6735599" cy="42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 an orientation that will work best for you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ate history report presentatio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